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6"/>
  </p:notesMasterIdLst>
  <p:sldIdLst>
    <p:sldId id="282" r:id="rId2"/>
    <p:sldId id="284" r:id="rId3"/>
    <p:sldId id="287" r:id="rId4"/>
    <p:sldId id="283" r:id="rId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B2348-1AC3-426F-919D-78450169980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AFF04-DF23-4FD7-B656-DAC3BEDE9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0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61" y="3020595"/>
            <a:ext cx="4392488" cy="3184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Rectángulo redondeado"/>
          <p:cNvSpPr/>
          <p:nvPr userDrawn="1"/>
        </p:nvSpPr>
        <p:spPr>
          <a:xfrm>
            <a:off x="472904" y="1556792"/>
            <a:ext cx="8290712" cy="1041661"/>
          </a:xfrm>
          <a:prstGeom prst="roundRect">
            <a:avLst/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810776" y="1816012"/>
            <a:ext cx="8106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Master of Science in Signal Theory and Communications</a:t>
            </a: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566139" y="2636912"/>
            <a:ext cx="8229600" cy="542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7" y="188640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578760" y="6174716"/>
            <a:ext cx="620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solidFill>
                  <a:prstClr val="black"/>
                </a:solidFill>
              </a:rPr>
              <a:t>Departamento de Señales, Sistemas y Radiocomunicaciones – ETSIT-UPM</a:t>
            </a:r>
          </a:p>
        </p:txBody>
      </p:sp>
    </p:spTree>
    <p:extLst>
      <p:ext uri="{BB962C8B-B14F-4D97-AF65-F5344CB8AC3E}">
        <p14:creationId xmlns:p14="http://schemas.microsoft.com/office/powerpoint/2010/main" val="209343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3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3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 userDrawn="1"/>
        </p:nvSpPr>
        <p:spPr>
          <a:xfrm>
            <a:off x="8244408" y="6566440"/>
            <a:ext cx="92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/ 5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67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3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5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0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9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1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60648"/>
            <a:ext cx="3312368" cy="23478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00" y="2060848"/>
            <a:ext cx="553529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06" y="332656"/>
            <a:ext cx="8676456" cy="56500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7824" y="476672"/>
            <a:ext cx="2520280" cy="144258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95736" y="5373216"/>
            <a:ext cx="5588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We need and EXPERT in Image Processing!!!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89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645024"/>
            <a:ext cx="6537981" cy="31130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16632"/>
            <a:ext cx="5625740" cy="34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5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188640"/>
            <a:ext cx="1887033" cy="108012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8464243" cy="448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3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8</Words>
  <Application>Microsoft Office PowerPoint</Application>
  <PresentationFormat>Presentación en pantalla (4:3)</PresentationFormat>
  <Paragraphs>1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usuario</cp:lastModifiedBy>
  <cp:revision>45</cp:revision>
  <dcterms:created xsi:type="dcterms:W3CDTF">2016-11-18T19:01:03Z</dcterms:created>
  <dcterms:modified xsi:type="dcterms:W3CDTF">2017-11-30T15:06:54Z</dcterms:modified>
</cp:coreProperties>
</file>